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548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652979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1976744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426971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09230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9839758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593902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411698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6006027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1308418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9966093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4037137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89EB4D-D316-463A-8E2E-CAB61D7DE19B}" type="datetimeFigureOut">
              <a:rPr lang="en-AU" smtClean="0"/>
              <a:t>19/01/2012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31B05-7AB8-4E8A-B1C8-DA556A974F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7680566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smtClean="0"/>
              <a:t>government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748908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government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government</dc:title>
  <dc:creator>Paul</dc:creator>
  <cp:lastModifiedBy>Paul</cp:lastModifiedBy>
  <cp:revision>1</cp:revision>
  <dcterms:created xsi:type="dcterms:W3CDTF">2012-01-18T22:34:26Z</dcterms:created>
  <dcterms:modified xsi:type="dcterms:W3CDTF">2012-01-18T22:34:49Z</dcterms:modified>
</cp:coreProperties>
</file>

<file path=docProps/thumbnail.jpeg>
</file>